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164"/>
    <a:srgbClr val="9A1F54"/>
    <a:srgbClr val="0A2858"/>
    <a:srgbClr val="255485"/>
    <a:srgbClr val="2F0439"/>
    <a:srgbClr val="391345"/>
    <a:srgbClr val="2B0337"/>
    <a:srgbClr val="3E1247"/>
    <a:srgbClr val="00688F"/>
    <a:srgbClr val="0C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0" autoAdjust="0"/>
  </p:normalViewPr>
  <p:slideViewPr>
    <p:cSldViewPr snapToGrid="0">
      <p:cViewPr varScale="1">
        <p:scale>
          <a:sx n="120" d="100"/>
          <a:sy n="120" d="100"/>
        </p:scale>
        <p:origin x="17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42FF-DE08-4423-AD62-EF96E65ED150}" type="datetimeFigureOut">
              <a:rPr lang="sl-SI" smtClean="0"/>
              <a:t>19.1.2026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91729-8F3A-4DFB-98DF-638B1DD49C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6129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8E2ED-0638-4053-99ED-1735687987FC}" type="datetimeFigureOut">
              <a:rPr lang="sl-SI" smtClean="0"/>
              <a:t>19.1.2026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4D6C9-2449-4F7B-A135-FC5F3775F5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428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D6C9-2449-4F7B-A135-FC5F3775F5EC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853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F115-DECB-4ED8-A15F-7AD621E40F0C}" type="datetime1">
              <a:rPr lang="sl-SI" smtClean="0"/>
              <a:t>19.1.2026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F96-CE40-4894-B82A-A4C1746DF4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507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6F7D-9BFE-4BC7-A06B-F4C00C28D699}" type="datetime1">
              <a:rPr lang="sl-SI" smtClean="0"/>
              <a:t>19.1.2026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F96-CE40-4894-B82A-A4C1746DF4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31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C302-D292-4447-BAC2-966BD6EE11DC}" type="datetime1">
              <a:rPr lang="sl-SI" smtClean="0"/>
              <a:t>19.1.2026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F96-CE40-4894-B82A-A4C1746DF4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00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D1C3-BFE0-425E-B9ED-78D5C515C738}" type="datetime1">
              <a:rPr lang="sl-SI" smtClean="0"/>
              <a:t>19.1.2026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F96-CE40-4894-B82A-A4C1746DF4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102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8090-44E4-4125-9A82-597ACBB784EB}" type="datetime1">
              <a:rPr lang="sl-SI" smtClean="0"/>
              <a:t>19.1.2026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F96-CE40-4894-B82A-A4C1746DF4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40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B2D0-3DB5-4070-B011-26067FD25C48}" type="datetime1">
              <a:rPr lang="sl-SI" smtClean="0"/>
              <a:t>19.1.2026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F96-CE40-4894-B82A-A4C1746DF4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030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0E7D-2CEF-4C50-B826-6EC555E1A32E}" type="datetime1">
              <a:rPr lang="sl-SI" smtClean="0"/>
              <a:t>19.1.2026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F96-CE40-4894-B82A-A4C1746DF4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5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66F9-C029-4984-84B1-7F8C6C03C7B0}" type="datetime1">
              <a:rPr lang="sl-SI" smtClean="0"/>
              <a:t>19.1.2026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F96-CE40-4894-B82A-A4C1746DF4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301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9BCE-136B-48EF-88D3-F11776C90F3B}" type="datetime1">
              <a:rPr lang="sl-SI" smtClean="0"/>
              <a:t>19.1.2026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F96-CE40-4894-B82A-A4C1746DF4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352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FC1F-A172-4F0C-9140-EA299DB75FAE}" type="datetime1">
              <a:rPr lang="sl-SI" smtClean="0"/>
              <a:t>19.1.2026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F96-CE40-4894-B82A-A4C1746DF4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900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FAD2-D125-4CA0-AF0D-A27F24C96352}" type="datetime1">
              <a:rPr lang="sl-SI" smtClean="0"/>
              <a:t>19.1.2026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4F96-CE40-4894-B82A-A4C1746DF4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823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E019-5679-42AA-97B2-54A44CA3B303}" type="datetime1">
              <a:rPr lang="sl-SI" smtClean="0"/>
              <a:t>19.1.2026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C4F96-CE40-4894-B82A-A4C1746DF4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25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32718" y="4564951"/>
            <a:ext cx="87122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ts val="888"/>
              </a:spcBef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Naslov </a:t>
            </a:r>
            <a:r>
              <a:rPr lang="sl-SI" altLang="sl-SI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</a:t>
            </a:r>
            <a:endParaRPr lang="sl-SI" altLang="sl-SI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ts val="888"/>
              </a:spcBef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sl-SI" altLang="sl-SI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</a:t>
            </a:r>
            <a:endParaRPr lang="en-GB" altLang="sl-SI" sz="3500" dirty="0">
              <a:solidFill>
                <a:srgbClr val="FFD3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736551" y="6071707"/>
            <a:ext cx="5486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ts val="4363"/>
              </a:lnSpc>
              <a:spcBef>
                <a:spcPts val="600"/>
              </a:spcBef>
              <a:buClr>
                <a:srgbClr val="17375E"/>
              </a:buClr>
              <a:buSzPct val="45000"/>
              <a:buFont typeface="Tahoma" panose="020B0604030504040204" pitchFamily="34" charset="0"/>
              <a:buNone/>
            </a:pPr>
            <a:r>
              <a:rPr lang="en-GB" altLang="sl-SI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</a:t>
            </a:r>
            <a:r>
              <a:rPr lang="en-GB" altLang="sl-SI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altLang="sl-SI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Priimek</a:t>
            </a:r>
            <a:r>
              <a:rPr lang="en-GB" altLang="sl-SI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avtorja</a:t>
            </a:r>
            <a:endParaRPr lang="en-GB" altLang="sl-SI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233393" y="6145432"/>
            <a:ext cx="334803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>
              <a:lnSpc>
                <a:spcPts val="4363"/>
              </a:lnSpc>
              <a:spcBef>
                <a:spcPts val="600"/>
              </a:spcBef>
              <a:buClr>
                <a:srgbClr val="17375E"/>
              </a:buClr>
              <a:buSzPct val="45000"/>
              <a:buFont typeface="Tahoma" panose="020B0604030504040204" pitchFamily="34" charset="0"/>
              <a:buNone/>
            </a:pPr>
            <a:r>
              <a:rPr lang="sl-SI" alt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GB" alt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l-SI" alt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en-GB" alt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</a:t>
            </a:r>
            <a:r>
              <a:rPr lang="sl-SI" alt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GB" altLang="sl-SI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"/>
            <a:ext cx="12197088" cy="6855141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508883" y="1127941"/>
            <a:ext cx="1117562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en-GB" altLang="sl-SI" sz="2600" b="1" dirty="0" err="1" smtClean="0">
                <a:solidFill>
                  <a:srgbClr val="9A1F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Naslov</a:t>
            </a:r>
            <a:r>
              <a:rPr lang="sl-SI" altLang="sl-SI" sz="2600" b="1" dirty="0" smtClean="0">
                <a:solidFill>
                  <a:srgbClr val="9A1F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besedila</a:t>
            </a:r>
            <a:endParaRPr lang="en-GB" altLang="sl-SI" sz="2600" b="1" dirty="0">
              <a:solidFill>
                <a:srgbClr val="9A1F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11382825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0F41883-E3C9-4BBD-9DFA-6BE217209CB8}" type="slidenum">
              <a:rPr lang="sl-SI" altLang="sl-SI" smtClean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2</a:t>
            </a:fld>
            <a:endParaRPr lang="sl-SI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3137" y="2079057"/>
            <a:ext cx="11251932" cy="441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800" dirty="0" err="1">
                <a:solidFill>
                  <a:srgbClr val="9A1F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Podnaslov</a:t>
            </a:r>
            <a:endParaRPr lang="en-GB" altLang="sl-SI" sz="1800" dirty="0">
              <a:solidFill>
                <a:srgbClr val="9A1F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aspernatur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fugit,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consequuntur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ratione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sequi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nesciunt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porro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quisquam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numquam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labore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quaerat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minima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corporis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endParaRPr lang="en-GB" altLang="sl-SI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aspernatur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fugit,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consequuntur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ratione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sequi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nesciunt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500" b="1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en-GB" altLang="sl-SI" sz="15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500" b="1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porro</a:t>
            </a:r>
            <a:r>
              <a:rPr lang="en-GB" altLang="sl-SI" sz="15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500" b="1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quisquam</a:t>
            </a:r>
            <a:r>
              <a:rPr lang="en-GB" altLang="sl-SI" sz="15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500" b="1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GB" altLang="sl-SI" sz="15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qui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dolorem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non,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labore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magnam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quaerat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endParaRPr lang="en-GB" altLang="sl-SI" sz="1400" dirty="0">
              <a:solidFill>
                <a:srgbClr val="4C4C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minima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8"/>
            <a:ext cx="12197088" cy="6855141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508883" y="1127941"/>
            <a:ext cx="1117562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17375E"/>
              </a:buClr>
              <a:buFont typeface="Tahoma" panose="020B0604030504040204" pitchFamily="34" charset="0"/>
              <a:buNone/>
            </a:pPr>
            <a:r>
              <a:rPr lang="en-GB" altLang="sl-SI" sz="2600" b="1" dirty="0" err="1" smtClean="0">
                <a:solidFill>
                  <a:srgbClr val="163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Naslov</a:t>
            </a:r>
            <a:r>
              <a:rPr lang="sl-SI" altLang="sl-SI" sz="2600" b="1" dirty="0" smtClean="0">
                <a:solidFill>
                  <a:srgbClr val="163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besedila</a:t>
            </a:r>
            <a:endParaRPr lang="en-GB" altLang="sl-SI" sz="2600" b="1" dirty="0">
              <a:solidFill>
                <a:srgbClr val="1631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11382825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0F41883-E3C9-4BBD-9DFA-6BE217209CB8}" type="slidenum">
              <a:rPr lang="sl-SI" altLang="sl-SI" smtClean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rPr>
              <a:t>3</a:t>
            </a:fld>
            <a:endParaRPr lang="sl-SI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3137" y="2079057"/>
            <a:ext cx="11251932" cy="441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849313" indent="-282575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281113" indent="-212725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712913" indent="-20161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144713" indent="-2032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6019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30591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5163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973513" indent="-2032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800" dirty="0" err="1">
                <a:solidFill>
                  <a:srgbClr val="1631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Podnaslov</a:t>
            </a:r>
            <a:endParaRPr lang="en-GB" altLang="sl-SI" sz="1800" dirty="0">
              <a:solidFill>
                <a:srgbClr val="1631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aspernatur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fugit,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consequuntur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ratione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sequi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nesciunt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porro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quisquam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numquam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labore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quaerat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minima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corporis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suscipit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laboriosam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nisi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aliquid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commodi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consequatur</a:t>
            </a:r>
            <a:endParaRPr lang="en-GB" altLang="sl-SI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ipsam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aspernatur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fugit,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consequuntur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ratione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voluptatem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sequi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nesciunt</a:t>
            </a:r>
            <a:r>
              <a:rPr lang="en-GB" altLang="sl-SI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500" b="1" dirty="0">
              <a:solidFill>
                <a:srgbClr val="9A73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sl-SI" sz="1500" b="1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en-GB" altLang="sl-SI" sz="15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500" b="1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porro</a:t>
            </a:r>
            <a:r>
              <a:rPr lang="en-GB" altLang="sl-SI" sz="15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500" b="1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quisquam</a:t>
            </a:r>
            <a:r>
              <a:rPr lang="en-GB" altLang="sl-SI" sz="15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500" b="1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GB" altLang="sl-SI" sz="15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qui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dolorem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velit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non,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eius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incidunt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labore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dolore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magnam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aliquam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quaerat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voluptate</a:t>
            </a:r>
            <a:endParaRPr lang="en-GB" altLang="sl-SI" sz="1400" dirty="0">
              <a:solidFill>
                <a:srgbClr val="4C4C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140000"/>
              </a:lnSpc>
              <a:spcAft>
                <a:spcPct val="0"/>
              </a:spcAft>
            </a:pP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minima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veniam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nostrum </a:t>
            </a:r>
            <a:r>
              <a:rPr lang="en-GB" altLang="sl-SI" sz="1400" dirty="0" err="1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exercitationem</a:t>
            </a:r>
            <a:r>
              <a:rPr lang="en-GB" altLang="sl-SI" sz="1400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>
              <a:lnSpc>
                <a:spcPct val="14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sl-SI" sz="14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329</Words>
  <Application>Microsoft Office PowerPoint</Application>
  <PresentationFormat>Širokozaslonsko</PresentationFormat>
  <Paragraphs>39</Paragraphs>
  <Slides>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11" baseType="lpstr">
      <vt:lpstr>MS Gothic</vt:lpstr>
      <vt:lpstr>Arial</vt:lpstr>
      <vt:lpstr>Calibri</vt:lpstr>
      <vt:lpstr>Calibri Light</vt:lpstr>
      <vt:lpstr>Tahoma</vt:lpstr>
      <vt:lpstr>Times New Roman</vt:lpstr>
      <vt:lpstr>Wingdings</vt:lpstr>
      <vt:lpstr>Officeova tema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PPT_DSI2023 predloga 16_9</dc:title>
  <dc:creator>Admin</dc:creator>
  <cp:lastModifiedBy>Admin</cp:lastModifiedBy>
  <cp:revision>14</cp:revision>
  <dcterms:created xsi:type="dcterms:W3CDTF">2021-12-12T11:10:04Z</dcterms:created>
  <dcterms:modified xsi:type="dcterms:W3CDTF">2026-01-19T19:51:42Z</dcterms:modified>
</cp:coreProperties>
</file>